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7" r:id="rId4"/>
    <p:sldId id="268" r:id="rId5"/>
    <p:sldId id="265" r:id="rId6"/>
    <p:sldId id="259" r:id="rId7"/>
    <p:sldId id="269" r:id="rId8"/>
    <p:sldId id="270" r:id="rId9"/>
    <p:sldId id="271" r:id="rId10"/>
    <p:sldId id="264" r:id="rId11"/>
    <p:sldId id="266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94B1B-BD12-493F-8ED5-D5D253227B1F}" v="39" dt="2019-03-28T23:35:59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-102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han" userId="8621b635afde8d5c" providerId="LiveId" clId="{6D894B1B-BD12-493F-8ED5-D5D253227B1F}"/>
    <pc:docChg chg="undo redo custSel addSld modSld sldOrd">
      <pc:chgData name="David Chan" userId="8621b635afde8d5c" providerId="LiveId" clId="{6D894B1B-BD12-493F-8ED5-D5D253227B1F}" dt="2019-03-28T23:43:34.218" v="3762" actId="20577"/>
      <pc:docMkLst>
        <pc:docMk/>
      </pc:docMkLst>
      <pc:sldChg chg="addSp delSp modSp">
        <pc:chgData name="David Chan" userId="8621b635afde8d5c" providerId="LiveId" clId="{6D894B1B-BD12-493F-8ED5-D5D253227B1F}" dt="2019-03-28T22:28:07.016" v="2962" actId="20577"/>
        <pc:sldMkLst>
          <pc:docMk/>
          <pc:sldMk cId="1429958225" sldId="256"/>
        </pc:sldMkLst>
        <pc:spChg chg="mod">
          <ac:chgData name="David Chan" userId="8621b635afde8d5c" providerId="LiveId" clId="{6D894B1B-BD12-493F-8ED5-D5D253227B1F}" dt="2019-03-28T22:28:07.016" v="2962" actId="20577"/>
          <ac:spMkLst>
            <pc:docMk/>
            <pc:sldMk cId="1429958225" sldId="256"/>
            <ac:spMk id="3" creationId="{C4911A8A-FA28-4982-A436-D09EB1A42181}"/>
          </ac:spMkLst>
        </pc:spChg>
        <pc:spChg chg="add del">
          <ac:chgData name="David Chan" userId="8621b635afde8d5c" providerId="LiveId" clId="{6D894B1B-BD12-493F-8ED5-D5D253227B1F}" dt="2019-03-26T05:34:30.707" v="2937"/>
          <ac:spMkLst>
            <pc:docMk/>
            <pc:sldMk cId="1429958225" sldId="256"/>
            <ac:spMk id="4" creationId="{1F012FC6-68C1-4357-8CA1-FE8770A45752}"/>
          </ac:spMkLst>
        </pc:spChg>
        <pc:picChg chg="add mod">
          <ac:chgData name="David Chan" userId="8621b635afde8d5c" providerId="LiveId" clId="{6D894B1B-BD12-493F-8ED5-D5D253227B1F}" dt="2019-03-26T05:35:06.487" v="2945" actId="14100"/>
          <ac:picMkLst>
            <pc:docMk/>
            <pc:sldMk cId="1429958225" sldId="256"/>
            <ac:picMk id="5" creationId="{516268C8-2F38-4F81-8BA1-FDD329729E8D}"/>
          </ac:picMkLst>
        </pc:picChg>
        <pc:picChg chg="add mod">
          <ac:chgData name="David Chan" userId="8621b635afde8d5c" providerId="LiveId" clId="{6D894B1B-BD12-493F-8ED5-D5D253227B1F}" dt="2019-03-26T05:35:14.131" v="2949" actId="1038"/>
          <ac:picMkLst>
            <pc:docMk/>
            <pc:sldMk cId="1429958225" sldId="256"/>
            <ac:picMk id="6" creationId="{71D8C125-EDC6-4A51-831B-D567E0041911}"/>
          </ac:picMkLst>
        </pc:picChg>
        <pc:picChg chg="add mod">
          <ac:chgData name="David Chan" userId="8621b635afde8d5c" providerId="LiveId" clId="{6D894B1B-BD12-493F-8ED5-D5D253227B1F}" dt="2019-03-26T05:34:56.331" v="2942" actId="14100"/>
          <ac:picMkLst>
            <pc:docMk/>
            <pc:sldMk cId="1429958225" sldId="256"/>
            <ac:picMk id="7" creationId="{A391487C-D5CB-4289-8F9F-5B76A843D310}"/>
          </ac:picMkLst>
        </pc:picChg>
      </pc:sldChg>
      <pc:sldChg chg="ord">
        <pc:chgData name="David Chan" userId="8621b635afde8d5c" providerId="LiveId" clId="{6D894B1B-BD12-493F-8ED5-D5D253227B1F}" dt="2019-03-28T23:31:13.605" v="3109"/>
        <pc:sldMkLst>
          <pc:docMk/>
          <pc:sldMk cId="2618086542" sldId="258"/>
        </pc:sldMkLst>
      </pc:sldChg>
      <pc:sldChg chg="addSp modSp">
        <pc:chgData name="David Chan" userId="8621b635afde8d5c" providerId="LiveId" clId="{6D894B1B-BD12-493F-8ED5-D5D253227B1F}" dt="2019-03-28T22:37:57.093" v="3030" actId="166"/>
        <pc:sldMkLst>
          <pc:docMk/>
          <pc:sldMk cId="1531056775" sldId="259"/>
        </pc:sldMkLst>
        <pc:spChg chg="mod">
          <ac:chgData name="David Chan" userId="8621b635afde8d5c" providerId="LiveId" clId="{6D894B1B-BD12-493F-8ED5-D5D253227B1F}" dt="2019-03-28T22:37:47.927" v="3029" actId="20577"/>
          <ac:spMkLst>
            <pc:docMk/>
            <pc:sldMk cId="1531056775" sldId="259"/>
            <ac:spMk id="2" creationId="{9BCFB6ED-CD17-4500-A972-981B189B8A65}"/>
          </ac:spMkLst>
        </pc:spChg>
        <pc:spChg chg="add mod">
          <ac:chgData name="David Chan" userId="8621b635afde8d5c" providerId="LiveId" clId="{6D894B1B-BD12-493F-8ED5-D5D253227B1F}" dt="2019-03-26T05:16:27.892" v="2106" actId="20577"/>
          <ac:spMkLst>
            <pc:docMk/>
            <pc:sldMk cId="1531056775" sldId="259"/>
            <ac:spMk id="3" creationId="{020BA75F-1D9A-4053-B987-D40BA113BFE2}"/>
          </ac:spMkLst>
        </pc:spChg>
        <pc:picChg chg="mod ord">
          <ac:chgData name="David Chan" userId="8621b635afde8d5c" providerId="LiveId" clId="{6D894B1B-BD12-493F-8ED5-D5D253227B1F}" dt="2019-03-28T22:37:57.093" v="3030" actId="166"/>
          <ac:picMkLst>
            <pc:docMk/>
            <pc:sldMk cId="1531056775" sldId="259"/>
            <ac:picMk id="5" creationId="{81729AFD-5296-4FFB-90D4-944E5E7B0C91}"/>
          </ac:picMkLst>
        </pc:picChg>
        <pc:picChg chg="mod">
          <ac:chgData name="David Chan" userId="8621b635afde8d5c" providerId="LiveId" clId="{6D894B1B-BD12-493F-8ED5-D5D253227B1F}" dt="2019-02-25T18:30:43.764" v="192" actId="14100"/>
          <ac:picMkLst>
            <pc:docMk/>
            <pc:sldMk cId="1531056775" sldId="259"/>
            <ac:picMk id="7" creationId="{CB482163-2584-4443-AB7A-A49F91723642}"/>
          </ac:picMkLst>
        </pc:picChg>
      </pc:sldChg>
      <pc:sldChg chg="addSp modSp">
        <pc:chgData name="David Chan" userId="8621b635afde8d5c" providerId="LiveId" clId="{6D894B1B-BD12-493F-8ED5-D5D253227B1F}" dt="2019-03-26T05:24:22.472" v="2230" actId="20577"/>
        <pc:sldMkLst>
          <pc:docMk/>
          <pc:sldMk cId="3627240762" sldId="260"/>
        </pc:sldMkLst>
        <pc:spChg chg="add mod">
          <ac:chgData name="David Chan" userId="8621b635afde8d5c" providerId="LiveId" clId="{6D894B1B-BD12-493F-8ED5-D5D253227B1F}" dt="2019-03-26T05:24:22.472" v="2230" actId="20577"/>
          <ac:spMkLst>
            <pc:docMk/>
            <pc:sldMk cId="3627240762" sldId="260"/>
            <ac:spMk id="6" creationId="{08904BD4-B72D-4D33-AEF7-6460DDF2307D}"/>
          </ac:spMkLst>
        </pc:spChg>
        <pc:picChg chg="mod">
          <ac:chgData name="David Chan" userId="8621b635afde8d5c" providerId="LiveId" clId="{6D894B1B-BD12-493F-8ED5-D5D253227B1F}" dt="2019-03-26T05:10:37.228" v="1617" actId="14100"/>
          <ac:picMkLst>
            <pc:docMk/>
            <pc:sldMk cId="3627240762" sldId="260"/>
            <ac:picMk id="5" creationId="{D7AA1BC9-A6E5-42AD-A731-97A7CB44EADD}"/>
          </ac:picMkLst>
        </pc:picChg>
        <pc:picChg chg="mod">
          <ac:chgData name="David Chan" userId="8621b635afde8d5c" providerId="LiveId" clId="{6D894B1B-BD12-493F-8ED5-D5D253227B1F}" dt="2019-03-26T05:10:29.738" v="1615" actId="1076"/>
          <ac:picMkLst>
            <pc:docMk/>
            <pc:sldMk cId="3627240762" sldId="260"/>
            <ac:picMk id="7" creationId="{35D5EF39-BCEA-4D4C-8669-076DA83E404F}"/>
          </ac:picMkLst>
        </pc:picChg>
      </pc:sldChg>
      <pc:sldChg chg="addSp modSp">
        <pc:chgData name="David Chan" userId="8621b635afde8d5c" providerId="LiveId" clId="{6D894B1B-BD12-493F-8ED5-D5D253227B1F}" dt="2019-03-28T22:38:53.609" v="3106" actId="20577"/>
        <pc:sldMkLst>
          <pc:docMk/>
          <pc:sldMk cId="1050365972" sldId="261"/>
        </pc:sldMkLst>
        <pc:spChg chg="mod">
          <ac:chgData name="David Chan" userId="8621b635afde8d5c" providerId="LiveId" clId="{6D894B1B-BD12-493F-8ED5-D5D253227B1F}" dt="2019-03-28T22:38:53.609" v="3106" actId="20577"/>
          <ac:spMkLst>
            <pc:docMk/>
            <pc:sldMk cId="1050365972" sldId="261"/>
            <ac:spMk id="2" creationId="{A42A7B72-441A-4878-B8D0-CF8BCF2B1DFB}"/>
          </ac:spMkLst>
        </pc:spChg>
        <pc:spChg chg="add mod">
          <ac:chgData name="David Chan" userId="8621b635afde8d5c" providerId="LiveId" clId="{6D894B1B-BD12-493F-8ED5-D5D253227B1F}" dt="2019-03-26T05:26:05.099" v="2501" actId="20577"/>
          <ac:spMkLst>
            <pc:docMk/>
            <pc:sldMk cId="1050365972" sldId="261"/>
            <ac:spMk id="6" creationId="{2BD5F75A-6AD6-4BB0-BF95-E090721E47A5}"/>
          </ac:spMkLst>
        </pc:spChg>
        <pc:picChg chg="mod ord">
          <ac:chgData name="David Chan" userId="8621b635afde8d5c" providerId="LiveId" clId="{6D894B1B-BD12-493F-8ED5-D5D253227B1F}" dt="2019-03-26T05:33:15.514" v="2933" actId="166"/>
          <ac:picMkLst>
            <pc:docMk/>
            <pc:sldMk cId="1050365972" sldId="261"/>
            <ac:picMk id="5" creationId="{7DA554FB-1AD1-4E21-A2A3-494D31D29643}"/>
          </ac:picMkLst>
        </pc:picChg>
        <pc:picChg chg="mod">
          <ac:chgData name="David Chan" userId="8621b635afde8d5c" providerId="LiveId" clId="{6D894B1B-BD12-493F-8ED5-D5D253227B1F}" dt="2019-03-26T05:20:47.540" v="2108" actId="1076"/>
          <ac:picMkLst>
            <pc:docMk/>
            <pc:sldMk cId="1050365972" sldId="261"/>
            <ac:picMk id="7" creationId="{F16A0860-170E-497C-8F74-0756C0B93BFD}"/>
          </ac:picMkLst>
        </pc:picChg>
      </pc:sldChg>
      <pc:sldChg chg="addSp delSp modSp">
        <pc:chgData name="David Chan" userId="8621b635afde8d5c" providerId="LiveId" clId="{6D894B1B-BD12-493F-8ED5-D5D253227B1F}" dt="2019-03-28T22:39:23.667" v="3108" actId="20577"/>
        <pc:sldMkLst>
          <pc:docMk/>
          <pc:sldMk cId="3325727844" sldId="262"/>
        </pc:sldMkLst>
        <pc:spChg chg="mod">
          <ac:chgData name="David Chan" userId="8621b635afde8d5c" providerId="LiveId" clId="{6D894B1B-BD12-493F-8ED5-D5D253227B1F}" dt="2019-03-28T22:39:23.667" v="3108" actId="20577"/>
          <ac:spMkLst>
            <pc:docMk/>
            <pc:sldMk cId="3325727844" sldId="262"/>
            <ac:spMk id="2" creationId="{C07EE9E2-8CA8-4B86-8BF8-CDE03C19E375}"/>
          </ac:spMkLst>
        </pc:spChg>
        <pc:spChg chg="add del">
          <ac:chgData name="David Chan" userId="8621b635afde8d5c" providerId="LiveId" clId="{6D894B1B-BD12-493F-8ED5-D5D253227B1F}" dt="2019-03-26T05:24:29.675" v="2232"/>
          <ac:spMkLst>
            <pc:docMk/>
            <pc:sldMk cId="3325727844" sldId="262"/>
            <ac:spMk id="6" creationId="{40D768D7-F620-4F12-B32D-09BD97CE82AB}"/>
          </ac:spMkLst>
        </pc:spChg>
        <pc:spChg chg="add mod">
          <ac:chgData name="David Chan" userId="8621b635afde8d5c" providerId="LiveId" clId="{6D894B1B-BD12-493F-8ED5-D5D253227B1F}" dt="2019-03-26T05:30:48.144" v="2930" actId="20577"/>
          <ac:spMkLst>
            <pc:docMk/>
            <pc:sldMk cId="3325727844" sldId="262"/>
            <ac:spMk id="8" creationId="{245A09C0-78B7-424A-8C88-F83FABF7A7A1}"/>
          </ac:spMkLst>
        </pc:spChg>
        <pc:picChg chg="mod">
          <ac:chgData name="David Chan" userId="8621b635afde8d5c" providerId="LiveId" clId="{6D894B1B-BD12-493F-8ED5-D5D253227B1F}" dt="2019-03-26T05:33:41.884" v="2935" actId="1076"/>
          <ac:picMkLst>
            <pc:docMk/>
            <pc:sldMk cId="3325727844" sldId="262"/>
            <ac:picMk id="5" creationId="{ACCBD5EB-07E8-49A4-B4BB-90F04A770124}"/>
          </ac:picMkLst>
        </pc:picChg>
        <pc:picChg chg="mod">
          <ac:chgData name="David Chan" userId="8621b635afde8d5c" providerId="LiveId" clId="{6D894B1B-BD12-493F-8ED5-D5D253227B1F}" dt="2019-03-26T05:33:37.059" v="2934" actId="1076"/>
          <ac:picMkLst>
            <pc:docMk/>
            <pc:sldMk cId="3325727844" sldId="262"/>
            <ac:picMk id="7" creationId="{1BFE3B73-43ED-4A95-9862-36A355C36CDF}"/>
          </ac:picMkLst>
        </pc:picChg>
      </pc:sldChg>
      <pc:sldChg chg="modSp">
        <pc:chgData name="David Chan" userId="8621b635afde8d5c" providerId="LiveId" clId="{6D894B1B-BD12-493F-8ED5-D5D253227B1F}" dt="2019-03-26T05:14:01.229" v="1848" actId="20577"/>
        <pc:sldMkLst>
          <pc:docMk/>
          <pc:sldMk cId="314726144" sldId="263"/>
        </pc:sldMkLst>
        <pc:spChg chg="mod">
          <ac:chgData name="David Chan" userId="8621b635afde8d5c" providerId="LiveId" clId="{6D894B1B-BD12-493F-8ED5-D5D253227B1F}" dt="2019-03-26T05:14:01.229" v="1848" actId="20577"/>
          <ac:spMkLst>
            <pc:docMk/>
            <pc:sldMk cId="314726144" sldId="263"/>
            <ac:spMk id="3" creationId="{DDF864ED-2027-4FAC-8A76-552579A044A7}"/>
          </ac:spMkLst>
        </pc:spChg>
      </pc:sldChg>
      <pc:sldChg chg="modSp add">
        <pc:chgData name="David Chan" userId="8621b635afde8d5c" providerId="LiveId" clId="{6D894B1B-BD12-493F-8ED5-D5D253227B1F}" dt="2019-03-26T05:27:48.873" v="2507" actId="20577"/>
        <pc:sldMkLst>
          <pc:docMk/>
          <pc:sldMk cId="551125998" sldId="264"/>
        </pc:sldMkLst>
        <pc:spChg chg="mod">
          <ac:chgData name="David Chan" userId="8621b635afde8d5c" providerId="LiveId" clId="{6D894B1B-BD12-493F-8ED5-D5D253227B1F}" dt="2019-02-25T18:31:10.386" v="207" actId="20577"/>
          <ac:spMkLst>
            <pc:docMk/>
            <pc:sldMk cId="551125998" sldId="264"/>
            <ac:spMk id="2" creationId="{61F4C0F9-8D8C-47CF-A5DA-41000DFF7D92}"/>
          </ac:spMkLst>
        </pc:spChg>
        <pc:spChg chg="mod">
          <ac:chgData name="David Chan" userId="8621b635afde8d5c" providerId="LiveId" clId="{6D894B1B-BD12-493F-8ED5-D5D253227B1F}" dt="2019-03-26T05:27:48.873" v="2507" actId="20577"/>
          <ac:spMkLst>
            <pc:docMk/>
            <pc:sldMk cId="551125998" sldId="264"/>
            <ac:spMk id="3" creationId="{F04069EB-2E58-4F04-A76B-BA6C615F9D5E}"/>
          </ac:spMkLst>
        </pc:spChg>
      </pc:sldChg>
      <pc:sldChg chg="addSp delSp modSp add">
        <pc:chgData name="David Chan" userId="8621b635afde8d5c" providerId="LiveId" clId="{6D894B1B-BD12-493F-8ED5-D5D253227B1F}" dt="2019-03-26T05:22:43.626" v="2124" actId="1076"/>
        <pc:sldMkLst>
          <pc:docMk/>
          <pc:sldMk cId="2564528721" sldId="265"/>
        </pc:sldMkLst>
        <pc:spChg chg="mod">
          <ac:chgData name="David Chan" userId="8621b635afde8d5c" providerId="LiveId" clId="{6D894B1B-BD12-493F-8ED5-D5D253227B1F}" dt="2019-03-26T05:08:31.945" v="1405" actId="20577"/>
          <ac:spMkLst>
            <pc:docMk/>
            <pc:sldMk cId="2564528721" sldId="265"/>
            <ac:spMk id="2" creationId="{BB0B206F-494B-4EE1-ADB8-E27C6502922F}"/>
          </ac:spMkLst>
        </pc:spChg>
        <pc:spChg chg="del mod">
          <ac:chgData name="David Chan" userId="8621b635afde8d5c" providerId="LiveId" clId="{6D894B1B-BD12-493F-8ED5-D5D253227B1F}" dt="2019-03-25T20:55:10.480" v="1296"/>
          <ac:spMkLst>
            <pc:docMk/>
            <pc:sldMk cId="2564528721" sldId="265"/>
            <ac:spMk id="3" creationId="{2C622A03-474E-473B-8B77-51E2FB1C12F2}"/>
          </ac:spMkLst>
        </pc:spChg>
        <pc:spChg chg="add del mod">
          <ac:chgData name="David Chan" userId="8621b635afde8d5c" providerId="LiveId" clId="{6D894B1B-BD12-493F-8ED5-D5D253227B1F}" dt="2019-03-26T05:08:29.681" v="1403" actId="767"/>
          <ac:spMkLst>
            <pc:docMk/>
            <pc:sldMk cId="2564528721" sldId="265"/>
            <ac:spMk id="3" creationId="{B8A8BFB9-FBDC-4B14-ACFB-B9DC6B1B0B3C}"/>
          </ac:spMkLst>
        </pc:spChg>
        <pc:spChg chg="add mod">
          <ac:chgData name="David Chan" userId="8621b635afde8d5c" providerId="LiveId" clId="{6D894B1B-BD12-493F-8ED5-D5D253227B1F}" dt="2019-03-26T05:22:43.626" v="2124" actId="1076"/>
          <ac:spMkLst>
            <pc:docMk/>
            <pc:sldMk cId="2564528721" sldId="265"/>
            <ac:spMk id="5" creationId="{F27091D9-7D6B-4F0F-9403-BD91C8216D44}"/>
          </ac:spMkLst>
        </pc:spChg>
        <pc:spChg chg="add del mod">
          <ac:chgData name="David Chan" userId="8621b635afde8d5c" providerId="LiveId" clId="{6D894B1B-BD12-493F-8ED5-D5D253227B1F}" dt="2019-03-26T05:22:40.172" v="2123"/>
          <ac:spMkLst>
            <pc:docMk/>
            <pc:sldMk cId="2564528721" sldId="265"/>
            <ac:spMk id="7" creationId="{A024E5A7-71B4-445D-891E-5BA237BE4F08}"/>
          </ac:spMkLst>
        </pc:spChg>
        <pc:picChg chg="add del mod ord">
          <ac:chgData name="David Chan" userId="8621b635afde8d5c" providerId="LiveId" clId="{6D894B1B-BD12-493F-8ED5-D5D253227B1F}" dt="2019-03-26T05:22:18.647" v="2119" actId="478"/>
          <ac:picMkLst>
            <pc:docMk/>
            <pc:sldMk cId="2564528721" sldId="265"/>
            <ac:picMk id="4" creationId="{44CAA3DF-2AFE-4D9E-BCAC-0912E5EB60B8}"/>
          </ac:picMkLst>
        </pc:picChg>
        <pc:picChg chg="add mod">
          <ac:chgData name="David Chan" userId="8621b635afde8d5c" providerId="LiveId" clId="{6D894B1B-BD12-493F-8ED5-D5D253227B1F}" dt="2019-03-26T05:22:21.080" v="2121" actId="1076"/>
          <ac:picMkLst>
            <pc:docMk/>
            <pc:sldMk cId="2564528721" sldId="265"/>
            <ac:picMk id="8" creationId="{BF8D5A0E-7698-470A-888F-1C7B47395B44}"/>
          </ac:picMkLst>
        </pc:picChg>
        <pc:picChg chg="add del mod">
          <ac:chgData name="David Chan" userId="8621b635afde8d5c" providerId="LiveId" clId="{6D894B1B-BD12-493F-8ED5-D5D253227B1F}" dt="2019-03-25T20:52:35.530" v="1290"/>
          <ac:picMkLst>
            <pc:docMk/>
            <pc:sldMk cId="2564528721" sldId="265"/>
            <ac:picMk id="1026" creationId="{2ECD932E-0A51-4155-9F57-A0BCFEB1A7CE}"/>
          </ac:picMkLst>
        </pc:picChg>
        <pc:picChg chg="add mod">
          <ac:chgData name="David Chan" userId="8621b635afde8d5c" providerId="LiveId" clId="{6D894B1B-BD12-493F-8ED5-D5D253227B1F}" dt="2019-03-26T05:22:30.543" v="2122" actId="1076"/>
          <ac:picMkLst>
            <pc:docMk/>
            <pc:sldMk cId="2564528721" sldId="265"/>
            <ac:picMk id="1027" creationId="{99700C8B-C89D-4AEA-B8E5-61673C048965}"/>
          </ac:picMkLst>
        </pc:picChg>
      </pc:sldChg>
      <pc:sldChg chg="modSp add">
        <pc:chgData name="David Chan" userId="8621b635afde8d5c" providerId="LiveId" clId="{6D894B1B-BD12-493F-8ED5-D5D253227B1F}" dt="2019-03-28T22:33:01.590" v="2983" actId="20577"/>
        <pc:sldMkLst>
          <pc:docMk/>
          <pc:sldMk cId="392728243" sldId="266"/>
        </pc:sldMkLst>
        <pc:spChg chg="mod">
          <ac:chgData name="David Chan" userId="8621b635afde8d5c" providerId="LiveId" clId="{6D894B1B-BD12-493F-8ED5-D5D253227B1F}" dt="2019-03-26T05:28:38.646" v="2519" actId="20577"/>
          <ac:spMkLst>
            <pc:docMk/>
            <pc:sldMk cId="392728243" sldId="266"/>
            <ac:spMk id="2" creationId="{29A904E5-72C7-4E95-A522-DC7743A09D5B}"/>
          </ac:spMkLst>
        </pc:spChg>
        <pc:spChg chg="mod">
          <ac:chgData name="David Chan" userId="8621b635afde8d5c" providerId="LiveId" clId="{6D894B1B-BD12-493F-8ED5-D5D253227B1F}" dt="2019-03-28T22:33:01.590" v="2983" actId="20577"/>
          <ac:spMkLst>
            <pc:docMk/>
            <pc:sldMk cId="392728243" sldId="266"/>
            <ac:spMk id="3" creationId="{8AD5E64A-F37B-4947-8CF8-5E5AA92789AD}"/>
          </ac:spMkLst>
        </pc:spChg>
      </pc:sldChg>
      <pc:sldChg chg="addSp delSp modSp add">
        <pc:chgData name="David Chan" userId="8621b635afde8d5c" providerId="LiveId" clId="{6D894B1B-BD12-493F-8ED5-D5D253227B1F}" dt="2019-03-28T23:43:34.218" v="3762" actId="20577"/>
        <pc:sldMkLst>
          <pc:docMk/>
          <pc:sldMk cId="3023096826" sldId="267"/>
        </pc:sldMkLst>
        <pc:spChg chg="mod">
          <ac:chgData name="David Chan" userId="8621b635afde8d5c" providerId="LiveId" clId="{6D894B1B-BD12-493F-8ED5-D5D253227B1F}" dt="2019-03-28T23:31:23.870" v="3138" actId="20577"/>
          <ac:spMkLst>
            <pc:docMk/>
            <pc:sldMk cId="3023096826" sldId="267"/>
            <ac:spMk id="2" creationId="{35D86D33-96AD-4B42-930E-4E2F559E43DF}"/>
          </ac:spMkLst>
        </pc:spChg>
        <pc:spChg chg="del">
          <ac:chgData name="David Chan" userId="8621b635afde8d5c" providerId="LiveId" clId="{6D894B1B-BD12-493F-8ED5-D5D253227B1F}" dt="2019-03-28T23:31:25.576" v="3139"/>
          <ac:spMkLst>
            <pc:docMk/>
            <pc:sldMk cId="3023096826" sldId="267"/>
            <ac:spMk id="3" creationId="{79A532DA-EC36-4B88-880C-A9036FF75753}"/>
          </ac:spMkLst>
        </pc:spChg>
        <pc:spChg chg="add mod">
          <ac:chgData name="David Chan" userId="8621b635afde8d5c" providerId="LiveId" clId="{6D894B1B-BD12-493F-8ED5-D5D253227B1F}" dt="2019-03-28T23:43:34.218" v="3762" actId="20577"/>
          <ac:spMkLst>
            <pc:docMk/>
            <pc:sldMk cId="3023096826" sldId="267"/>
            <ac:spMk id="7" creationId="{A202BCD8-258E-47A5-A019-1CEC4ABA6C38}"/>
          </ac:spMkLst>
        </pc:spChg>
        <pc:picChg chg="add mod">
          <ac:chgData name="David Chan" userId="8621b635afde8d5c" providerId="LiveId" clId="{6D894B1B-BD12-493F-8ED5-D5D253227B1F}" dt="2019-03-28T23:34:59.878" v="3162" actId="14100"/>
          <ac:picMkLst>
            <pc:docMk/>
            <pc:sldMk cId="3023096826" sldId="267"/>
            <ac:picMk id="4" creationId="{44CBD713-19AF-4373-82C7-0CE89165DEA7}"/>
          </ac:picMkLst>
        </pc:picChg>
        <pc:picChg chg="add mod">
          <ac:chgData name="David Chan" userId="8621b635afde8d5c" providerId="LiveId" clId="{6D894B1B-BD12-493F-8ED5-D5D253227B1F}" dt="2019-03-28T23:34:33.197" v="3155" actId="1076"/>
          <ac:picMkLst>
            <pc:docMk/>
            <pc:sldMk cId="3023096826" sldId="267"/>
            <ac:picMk id="5" creationId="{89FCD2A2-7359-4FC8-9885-9E0D56CBA1BC}"/>
          </ac:picMkLst>
        </pc:picChg>
        <pc:picChg chg="add mod">
          <ac:chgData name="David Chan" userId="8621b635afde8d5c" providerId="LiveId" clId="{6D894B1B-BD12-493F-8ED5-D5D253227B1F}" dt="2019-03-28T23:34:53.348" v="3161" actId="14100"/>
          <ac:picMkLst>
            <pc:docMk/>
            <pc:sldMk cId="3023096826" sldId="267"/>
            <ac:picMk id="6" creationId="{5B64D8D6-6031-46F1-A0E6-1A5FC9B388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225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806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751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186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090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915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672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59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040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724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786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C8CB3-005B-4A39-912F-AF96F4D482F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6149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B57BCF-B282-4FB1-93E0-539DC64A4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Noise Testing of Microwave Oscillators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911A8A-FA28-4982-A436-D09EB1A42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2684"/>
            <a:ext cx="9144000" cy="1655762"/>
          </a:xfrm>
        </p:spPr>
        <p:txBody>
          <a:bodyPr/>
          <a:lstStyle/>
          <a:p>
            <a:r>
              <a:rPr lang="en-US" dirty="0"/>
              <a:t>David Chan</a:t>
            </a:r>
          </a:p>
          <a:p>
            <a:r>
              <a:rPr lang="en-US" dirty="0"/>
              <a:t>Mentor: Mike Parker</a:t>
            </a:r>
          </a:p>
        </p:txBody>
      </p:sp>
      <p:pic>
        <p:nvPicPr>
          <p:cNvPr id="5" name="Shape 130">
            <a:extLst>
              <a:ext uri="{FF2B5EF4-FFF2-40B4-BE49-F238E27FC236}">
                <a16:creationId xmlns="" xmlns:a16="http://schemas.microsoft.com/office/drawing/2014/main" id="{516268C8-2F38-4F81-8BA1-FDD329729E8D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 l="10168" r="9344"/>
          <a:stretch/>
        </p:blipFill>
        <p:spPr>
          <a:xfrm>
            <a:off x="10149298" y="5863906"/>
            <a:ext cx="940948" cy="69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31">
            <a:extLst>
              <a:ext uri="{FF2B5EF4-FFF2-40B4-BE49-F238E27FC236}">
                <a16:creationId xmlns="" xmlns:a16="http://schemas.microsoft.com/office/drawing/2014/main" id="{71D8C125-EDC6-4A51-831B-D567E0041911}"/>
              </a:ext>
            </a:extLst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159904" y="5679347"/>
            <a:ext cx="711605" cy="882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91487C-D5CB-4289-8F9F-5B76A843D3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99172" y="5789986"/>
            <a:ext cx="772079" cy="772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9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F4C0F9-8D8C-47CF-A5DA-41000DFF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4069EB-2E58-4F04-A76B-BA6C615F9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Oscillators performed at or near </a:t>
            </a:r>
            <a:r>
              <a:rPr lang="en-US" dirty="0" smtClean="0"/>
              <a:t>spec. </a:t>
            </a:r>
            <a:r>
              <a:rPr lang="en-US" dirty="0"/>
              <a:t>following our measurements</a:t>
            </a:r>
          </a:p>
          <a:p>
            <a:r>
              <a:rPr lang="en-US" dirty="0"/>
              <a:t>At </a:t>
            </a:r>
            <a:r>
              <a:rPr lang="en-US" dirty="0" err="1"/>
              <a:t>mmWave</a:t>
            </a:r>
            <a:r>
              <a:rPr lang="en-US" dirty="0"/>
              <a:t> frequencies, the oscillator at 60 GHz is only 2.6 dB worse than the laboratory grade signal generator while at 80 GHz it is 9.4 dB worse.</a:t>
            </a:r>
          </a:p>
          <a:p>
            <a:endParaRPr lang="en-US" dirty="0"/>
          </a:p>
          <a:p>
            <a:r>
              <a:rPr lang="en-US" dirty="0"/>
              <a:t>Next steps:</a:t>
            </a:r>
          </a:p>
          <a:p>
            <a:pPr lvl="1"/>
            <a:r>
              <a:rPr lang="en-US" dirty="0"/>
              <a:t>Possibly use an Analog Devices chip in an Rincon RF board design</a:t>
            </a:r>
          </a:p>
          <a:p>
            <a:pPr lvl="1"/>
            <a:r>
              <a:rPr lang="en-US" dirty="0"/>
              <a:t>Use in low noise </a:t>
            </a:r>
            <a:r>
              <a:rPr lang="en-US" dirty="0" err="1"/>
              <a:t>mmWave</a:t>
            </a:r>
            <a:r>
              <a:rPr lang="en-US" dirty="0"/>
              <a:t> receivers for upcoming projects</a:t>
            </a:r>
          </a:p>
          <a:p>
            <a:pPr lvl="1"/>
            <a:r>
              <a:rPr lang="en-US" dirty="0"/>
              <a:t>Test receivers/antennas in microwave region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112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904E5-72C7-4E95-A522-DC7743A0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D5E64A-F37B-4947-8CF8-5E5AA9278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NASA Space Grant </a:t>
            </a:r>
            <a:r>
              <a:rPr lang="en-US" dirty="0" smtClean="0"/>
              <a:t>Consortium and Rincon </a:t>
            </a:r>
            <a:r>
              <a:rPr lang="en-US" dirty="0"/>
              <a:t>Research Corp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Special thanks to my helpful mentor Mike Parker</a:t>
            </a:r>
            <a:endParaRPr lang="en-US" dirty="0"/>
          </a:p>
        </p:txBody>
      </p:sp>
      <p:pic>
        <p:nvPicPr>
          <p:cNvPr id="4" name="Shape 130">
            <a:extLst>
              <a:ext uri="{FF2B5EF4-FFF2-40B4-BE49-F238E27FC236}">
                <a16:creationId xmlns="" xmlns:a16="http://schemas.microsoft.com/office/drawing/2014/main" id="{516268C8-2F38-4F81-8BA1-FDD329729E8D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 l="10168" r="9344"/>
          <a:stretch/>
        </p:blipFill>
        <p:spPr>
          <a:xfrm>
            <a:off x="10149298" y="5863906"/>
            <a:ext cx="940948" cy="69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1">
            <a:extLst>
              <a:ext uri="{FF2B5EF4-FFF2-40B4-BE49-F238E27FC236}">
                <a16:creationId xmlns="" xmlns:a16="http://schemas.microsoft.com/office/drawing/2014/main" id="{71D8C125-EDC6-4A51-831B-D567E0041911}"/>
              </a:ext>
            </a:extLst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159904" y="5679347"/>
            <a:ext cx="711605" cy="882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391487C-D5CB-4289-8F9F-5B76A843D3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99172" y="5789986"/>
            <a:ext cx="772079" cy="772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72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F50F0-E778-4FDB-9ABA-B1386DD1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Spectrum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26C61-09A2-4FCC-99E9-B150FBE81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various ways to measure phase noise was through a high quality Spectrum Analyzer and harmonic mixer.</a:t>
            </a:r>
          </a:p>
          <a:p>
            <a:r>
              <a:rPr lang="en-US" dirty="0"/>
              <a:t>Since some synthesizers had different frequencies an assumption was made to scale to the same carrier frequency.</a:t>
            </a:r>
          </a:p>
          <a:p>
            <a:pPr lvl="1"/>
            <a:r>
              <a:rPr lang="en-US" dirty="0"/>
              <a:t>A factor of some value N to multiply up in frequency would be the squared ratio in power.</a:t>
            </a:r>
          </a:p>
          <a:p>
            <a:pPr lvl="1"/>
            <a:r>
              <a:rPr lang="en-US" dirty="0"/>
              <a:t>Total phase noise power is small compared to the carrier power, the ratio of sideband power to carrier power is a measurement of phase noise.</a:t>
            </a:r>
          </a:p>
          <a:p>
            <a:r>
              <a:rPr lang="en-US" dirty="0"/>
              <a:t>Bandwidths were measured at 100Hz which were normalized to 1 Hz for typical phase noise measurements.</a:t>
            </a:r>
          </a:p>
        </p:txBody>
      </p:sp>
    </p:spTree>
    <p:extLst>
      <p:ext uri="{BB962C8B-B14F-4D97-AF65-F5344CB8AC3E}">
        <p14:creationId xmlns="" xmlns:p14="http://schemas.microsoft.com/office/powerpoint/2010/main" val="261808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9C308B-67CB-4CC8-9017-5B7D16F8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E39A2F-7BA5-4C1B-BB36-42319C763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Rincon Research recently started working in </a:t>
            </a:r>
            <a:r>
              <a:rPr lang="en-US" dirty="0" smtClean="0"/>
              <a:t>millimeter wavelength </a:t>
            </a:r>
            <a:r>
              <a:rPr lang="en-US" dirty="0"/>
              <a:t>region with radar and communication evaluation boards.</a:t>
            </a:r>
          </a:p>
          <a:p>
            <a:r>
              <a:rPr lang="en-US" dirty="0" smtClean="0"/>
              <a:t>Lab </a:t>
            </a:r>
            <a:r>
              <a:rPr lang="en-US" dirty="0"/>
              <a:t>was set up to test performance of boards and capabilities of various microwave chips.</a:t>
            </a:r>
          </a:p>
          <a:p>
            <a:r>
              <a:rPr lang="en-US" dirty="0"/>
              <a:t>Plans are being made for Rincon’s own development of </a:t>
            </a:r>
            <a:r>
              <a:rPr lang="en-US" dirty="0" smtClean="0"/>
              <a:t>microwave </a:t>
            </a:r>
            <a:r>
              <a:rPr lang="en-US" dirty="0"/>
              <a:t>products with </a:t>
            </a:r>
            <a:r>
              <a:rPr lang="en-US" dirty="0" smtClean="0"/>
              <a:t>integrated </a:t>
            </a:r>
            <a:r>
              <a:rPr lang="en-US" dirty="0"/>
              <a:t>chips needing phase noise testing.</a:t>
            </a:r>
          </a:p>
        </p:txBody>
      </p:sp>
    </p:spTree>
    <p:extLst>
      <p:ext uri="{BB962C8B-B14F-4D97-AF65-F5344CB8AC3E}">
        <p14:creationId xmlns="" xmlns:p14="http://schemas.microsoft.com/office/powerpoint/2010/main" val="319259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D86D33-96AD-4B42-930E-4E2F559E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Phase Noise?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4CBD713-19AF-4373-82C7-0CE89165D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6634" y="4563496"/>
            <a:ext cx="5276675" cy="1937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FCD2A2-7359-4FC8-9885-9E0D56CBA1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6635" y="732404"/>
            <a:ext cx="5276675" cy="1916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B64D8D6-6031-46F1-A0E6-1A5FC9B388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6635" y="2648971"/>
            <a:ext cx="5276675" cy="1914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202BCD8-258E-47A5-A019-1CEC4ABA6C38}"/>
              </a:ext>
            </a:extLst>
          </p:cNvPr>
          <p:cNvSpPr txBox="1"/>
          <p:nvPr/>
        </p:nvSpPr>
        <p:spPr>
          <a:xfrm>
            <a:off x="956345" y="1895912"/>
            <a:ext cx="44293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Stability of an oscillator in the frequency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seen as jittering in the time domain representation of the carrier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Vector of the signal plus the vector of noise = offset 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Resultant vector becomes spectral side bands in our </a:t>
            </a:r>
            <a:r>
              <a:rPr lang="en-US" dirty="0" smtClean="0"/>
              <a:t>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noise is important for a reliable communications link and higher data throughput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309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F3F78C-F2C3-4590-9DBF-34BE04F5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Effects of Phase Noise on 16QAM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EAE6C78E-DEAD-40F5-A74A-51F582C57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330" y="1841721"/>
            <a:ext cx="5158946" cy="4562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D2A798-3113-4A47-9716-8D3D81DC51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1418" y="1834356"/>
            <a:ext cx="5165766" cy="4568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0695" y="5967342"/>
            <a:ext cx="190005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 Phase Amplitude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4490" y="5977238"/>
            <a:ext cx="190005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 Phase Amplitude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3275" y="3705567"/>
            <a:ext cx="220390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Quadrature</a:t>
            </a:r>
            <a:r>
              <a:rPr lang="en-US" sz="1600" dirty="0" smtClean="0">
                <a:solidFill>
                  <a:schemeClr val="bg1"/>
                </a:solidFill>
              </a:rPr>
              <a:t> Amplitude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5484895" y="3703588"/>
            <a:ext cx="220390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Quadrature</a:t>
            </a:r>
            <a:r>
              <a:rPr lang="en-US" sz="1600" dirty="0" smtClean="0">
                <a:solidFill>
                  <a:schemeClr val="bg1"/>
                </a:solidFill>
              </a:rPr>
              <a:t> Amplitude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08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0B206F-494B-4EE1-ADB8-E27C6502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5525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Testbench Setup and Measurements</a:t>
            </a:r>
          </a:p>
        </p:txBody>
      </p:sp>
      <p:pic>
        <p:nvPicPr>
          <p:cNvPr id="1027" name="Picture 3" descr="2018irad1">
            <a:extLst>
              <a:ext uri="{FF2B5EF4-FFF2-40B4-BE49-F238E27FC236}">
                <a16:creationId xmlns="" xmlns:a16="http://schemas.microsoft.com/office/drawing/2014/main" id="{99700C8B-C89D-4AEA-B8E5-61673C04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01" y="1541426"/>
            <a:ext cx="59356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27091D9-7D6B-4F0F-9403-BD91C8216D44}"/>
              </a:ext>
            </a:extLst>
          </p:cNvPr>
          <p:cNvSpPr txBox="1"/>
          <p:nvPr/>
        </p:nvSpPr>
        <p:spPr>
          <a:xfrm>
            <a:off x="922789" y="2148489"/>
            <a:ext cx="4370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Two separate harmonic mixers were used to be able to achieve high frequency measurements using our spectrum analyzer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F8D5A0E-7698-470A-888F-1C7B47395B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91" y="4144213"/>
            <a:ext cx="7800975" cy="2409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452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CFB6ED-CD17-4500-A972-981B189B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Pictures of Analog Devices ADF5356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482163-2584-4443-AB7A-A49F91723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0" y="1472724"/>
            <a:ext cx="5934450" cy="35606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0BA75F-1D9A-4053-B987-D40BA113BFE2}"/>
              </a:ext>
            </a:extLst>
          </p:cNvPr>
          <p:cNvSpPr txBox="1"/>
          <p:nvPr/>
        </p:nvSpPr>
        <p:spPr>
          <a:xfrm>
            <a:off x="973123" y="5352176"/>
            <a:ext cx="913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kHz offset (left) and 100 kHz offset (right)</a:t>
            </a:r>
          </a:p>
          <a:p>
            <a:endParaRPr lang="en-US" dirty="0"/>
          </a:p>
          <a:p>
            <a:r>
              <a:rPr lang="en-US" dirty="0"/>
              <a:t>Main peak is the desired frequency while the sloping sidelobes are phase noise spillover.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785" y="1479137"/>
            <a:ext cx="5292902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896" y="1483735"/>
            <a:ext cx="5242151" cy="352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105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8915" y="1425039"/>
            <a:ext cx="5285943" cy="356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83" y="1445820"/>
            <a:ext cx="5255077" cy="35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CFB6ED-CD17-4500-A972-981B189B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Agilent Signal Generator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0BA75F-1D9A-4053-B987-D40BA113BFE2}"/>
              </a:ext>
            </a:extLst>
          </p:cNvPr>
          <p:cNvSpPr txBox="1"/>
          <p:nvPr/>
        </p:nvSpPr>
        <p:spPr>
          <a:xfrm>
            <a:off x="973123" y="5352176"/>
            <a:ext cx="913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kHz offset (left) and 100 kHz offset (right)</a:t>
            </a:r>
          </a:p>
          <a:p>
            <a:endParaRPr lang="en-US" dirty="0" smtClean="0"/>
          </a:p>
          <a:p>
            <a:r>
              <a:rPr lang="en-US" dirty="0" smtClean="0"/>
              <a:t>Much cleaner signal with a lower noise floor near the carrier frequency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105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04" y="1496930"/>
            <a:ext cx="5121403" cy="346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CFB6ED-CD17-4500-A972-981B189B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Automobile Radar AWR1642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0BA75F-1D9A-4053-B987-D40BA113BFE2}"/>
              </a:ext>
            </a:extLst>
          </p:cNvPr>
          <p:cNvSpPr txBox="1"/>
          <p:nvPr/>
        </p:nvSpPr>
        <p:spPr>
          <a:xfrm>
            <a:off x="973123" y="5352176"/>
            <a:ext cx="913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MHz offset (left) and 100 kHz offset (right)</a:t>
            </a:r>
          </a:p>
          <a:p>
            <a:endParaRPr lang="en-US" dirty="0" smtClean="0"/>
          </a:p>
          <a:p>
            <a:r>
              <a:rPr lang="en-US" dirty="0" smtClean="0"/>
              <a:t>Needed more bandwidth and wider span to capture the whole characteristic phase noise shape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594" y="1485426"/>
            <a:ext cx="5206604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105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82" y="1490353"/>
            <a:ext cx="5093400" cy="340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CFB6ED-CD17-4500-A972-981B189B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Devices HMC6300 Transmitter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0BA75F-1D9A-4053-B987-D40BA113BFE2}"/>
              </a:ext>
            </a:extLst>
          </p:cNvPr>
          <p:cNvSpPr txBox="1"/>
          <p:nvPr/>
        </p:nvSpPr>
        <p:spPr>
          <a:xfrm>
            <a:off x="973123" y="5352176"/>
            <a:ext cx="913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MHz offset (left) and 100 kHz offset (right)</a:t>
            </a:r>
          </a:p>
          <a:p>
            <a:endParaRPr lang="en-US" dirty="0" smtClean="0"/>
          </a:p>
          <a:p>
            <a:r>
              <a:rPr lang="en-US" dirty="0" smtClean="0"/>
              <a:t>Similar problem to the radar board but with better noise characteristics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2973" y="1460295"/>
            <a:ext cx="5124201" cy="342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1056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477</Words>
  <Application>Microsoft Office PowerPoint</Application>
  <PresentationFormat>Custom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Phase Noise Testing of Microwave Oscillators</vt:lpstr>
      <vt:lpstr>Background</vt:lpstr>
      <vt:lpstr>What is Phase Noise?</vt:lpstr>
      <vt:lpstr>Simulated Effects of Phase Noise on 16QAM</vt:lpstr>
      <vt:lpstr>Testbench Setup and Measurements</vt:lpstr>
      <vt:lpstr>Spectral Pictures of Analog Devices ADF5356</vt:lpstr>
      <vt:lpstr>Agilent Signal Generator</vt:lpstr>
      <vt:lpstr>Automobile Radar AWR1642</vt:lpstr>
      <vt:lpstr>Analog Devices HMC6300 Transmitter</vt:lpstr>
      <vt:lpstr>Conclusion</vt:lpstr>
      <vt:lpstr>Thank you</vt:lpstr>
      <vt:lpstr>Direct Spectrum Method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Noise Testing of Microwave Oscillators</dc:title>
  <dc:creator>David Chan</dc:creator>
  <cp:lastModifiedBy>David Chan</cp:lastModifiedBy>
  <cp:revision>9</cp:revision>
  <dcterms:created xsi:type="dcterms:W3CDTF">2019-02-21T22:31:22Z</dcterms:created>
  <dcterms:modified xsi:type="dcterms:W3CDTF">2019-03-31T05:20:42Z</dcterms:modified>
</cp:coreProperties>
</file>